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9456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14" y="6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5A036A-5AA4-4749-99BE-193442A60E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1CB6F8-7B1B-4C88-846D-D62F455399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C7040C-8E33-40BA-8A79-BFD5E15D72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EA111-B999-4F1A-A857-D30F11EEB076}" type="datetimeFigureOut">
              <a:rPr lang="en-GB" smtClean="0"/>
              <a:t>19/11/2020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4C330D-93D8-4D78-BF9F-24B6AC6FF1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4EE649-0C14-44D8-9914-E01C043A38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7E4C7-1290-4C62-A426-451D4C3893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5240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3C67C-FAE6-4D62-AD92-625EF2191B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BBE2EC-61BF-484E-9B8D-7A14E5627B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196ECB-EA64-4586-9FA2-1F711C2D1C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EA111-B999-4F1A-A857-D30F11EEB076}" type="datetimeFigureOut">
              <a:rPr lang="en-GB" smtClean="0"/>
              <a:t>19/11/2020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E6B23A-A28D-4CCE-A241-C923B5DAF3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ABDD69-4369-43D9-A219-70BDD51547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7E4C7-1290-4C62-A426-451D4C3893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4193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0D70BB7-BCBB-4014-A4CC-5F8A3595DA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28A3A3-F4AF-42DF-9993-620E49AD3E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CF820B-76B9-411A-BD43-BAD9C4E29B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EA111-B999-4F1A-A857-D30F11EEB076}" type="datetimeFigureOut">
              <a:rPr lang="en-GB" smtClean="0"/>
              <a:t>19/11/2020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C9269A-E4C7-4A60-B2D2-DEB335A3B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9C6B3C-06B1-41CD-A273-F24A1F6E8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7E4C7-1290-4C62-A426-451D4C3893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6191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2449E7-DA03-4B0E-A635-AD9777889A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FE8503-217D-4685-98D9-084F18CF8F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42474A-2EEA-4AC6-9025-007ACCDBF0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EA111-B999-4F1A-A857-D30F11EEB076}" type="datetimeFigureOut">
              <a:rPr lang="en-GB" smtClean="0"/>
              <a:t>19/11/2020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315142-7CC4-4E30-B9BE-030757905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A872C0-0AC4-4CBA-85B3-162CF72463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7E4C7-1290-4C62-A426-451D4C3893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4394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F9BBA8-4837-4401-9B03-8317B02161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9CD5B9-70B3-4CE3-951E-490A67584A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4B0690-FB5C-4066-8A44-4C4BA26F71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EA111-B999-4F1A-A857-D30F11EEB076}" type="datetimeFigureOut">
              <a:rPr lang="en-GB" smtClean="0"/>
              <a:t>19/11/2020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6F4836-CC9E-4192-A972-A75861436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4E9F1C-D1D5-49B4-93A4-497B48C72A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7E4C7-1290-4C62-A426-451D4C3893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6004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6B3E23-696E-47A2-8F56-DDED93EB14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CD052A-F4BA-46F7-BA16-AE8B33FBF0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615D85-9DE9-4DDE-9AF6-67B0DFE74D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2F5586-7BFB-486D-ACE6-25830D4F94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EA111-B999-4F1A-A857-D30F11EEB076}" type="datetimeFigureOut">
              <a:rPr lang="en-GB" smtClean="0"/>
              <a:t>19/11/2020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ED1001-5B2D-4EEE-9899-4DE800173C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401A0C-44C1-4370-86E1-F800DBC2C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7E4C7-1290-4C62-A426-451D4C3893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545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3336F4-5698-4F33-9E7A-9500098416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596353-E008-47A2-9152-0D074462A3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240737-260E-4CB0-A5BE-9475F52D3B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0BDD1EF-2813-481E-8FD5-3FA6722A9B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2FA9E9B-2D99-4CA1-9A6D-DCE3552D0E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023A845-2057-4D4E-8286-470487AFD7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EA111-B999-4F1A-A857-D30F11EEB076}" type="datetimeFigureOut">
              <a:rPr lang="en-GB" smtClean="0"/>
              <a:t>19/11/2020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DB7D083-4EBD-4279-B324-288E65B5D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7C4F4E2-B911-4AA2-8725-D233BF3536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7E4C7-1290-4C62-A426-451D4C3893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5383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D42383-AD67-4A27-BEF9-B0D9BC2DC9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16EC614-99DD-49CF-9FD2-8564ACD561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EA111-B999-4F1A-A857-D30F11EEB076}" type="datetimeFigureOut">
              <a:rPr lang="en-GB" smtClean="0"/>
              <a:t>19/11/2020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E1AE66-9C8F-4B46-A1CE-E2A8A2C1C0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A056ACE-1550-4884-AFE9-1457275EDC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7E4C7-1290-4C62-A426-451D4C3893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5569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F24B18-1534-472E-93D3-4F68CA3B28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EA111-B999-4F1A-A857-D30F11EEB076}" type="datetimeFigureOut">
              <a:rPr lang="en-GB" smtClean="0"/>
              <a:t>19/11/2020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832A65B-5C71-4588-84F1-1253C4FB82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252E86-5E01-460D-86CD-9557B678A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7E4C7-1290-4C62-A426-451D4C3893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2389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1293B4-D6E2-4073-AA6C-7863A52E9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ED41AB-8044-4151-BA91-87C4B84584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B3CD23-E92A-476C-B9B2-B178763586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4C0E14-1753-41AB-93F6-EC9F167ABD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EA111-B999-4F1A-A857-D30F11EEB076}" type="datetimeFigureOut">
              <a:rPr lang="en-GB" smtClean="0"/>
              <a:t>19/11/2020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4E0AAA-AA80-4D22-BCC2-6599DCBCCD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6E70F5-9144-492C-8579-AB838898C1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7E4C7-1290-4C62-A426-451D4C3893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972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4F3992-6224-4AAE-87A7-58423FFF44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60EE07F-DBD4-4776-B072-8A5FCFFB32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927A4E-5C65-46ED-8C9D-C601558B57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D65F51-2D10-442A-82BD-D12428808F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EA111-B999-4F1A-A857-D30F11EEB076}" type="datetimeFigureOut">
              <a:rPr lang="en-GB" smtClean="0"/>
              <a:t>19/11/2020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40D158-D03C-4B4C-BCC5-B15ADED57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A27CC9-BCA3-4604-AD94-F8BE3EB8AE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7E4C7-1290-4C62-A426-451D4C3893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1138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221F282-DEC8-44CF-8C45-66B6EA90D6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EE4646-9BB5-401B-884D-36B0D6AD0E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690DC9-23D9-4EE0-A5DD-AFF6CE839DE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0EA111-B999-4F1A-A857-D30F11EEB076}" type="datetimeFigureOut">
              <a:rPr lang="en-GB" smtClean="0"/>
              <a:t>19/11/2020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4CDFCC-1D67-4073-BC6F-B5D3D69147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7686AF-A3E6-4FB2-A43A-3071F67A34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C7E4C7-1290-4C62-A426-451D4C3893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5466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en/letterbox-postbox-red-letter-box-295416/" TargetMode="External"/><Relationship Id="rId7" Type="http://schemas.openxmlformats.org/officeDocument/2006/relationships/hyperlink" Target="https://openclipart.org/detail/189378/flying-reindeer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hyperlink" Target="https://commons.wikimedia.org/wiki/File:Cute_Santa_Claus_Character_Giving_The_Thumbs_Up.svg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E13305BD-A4B6-485E-8625-B263BAFCC28D}"/>
              </a:ext>
            </a:extLst>
          </p:cNvPr>
          <p:cNvSpPr/>
          <p:nvPr/>
        </p:nvSpPr>
        <p:spPr>
          <a:xfrm>
            <a:off x="8509000" y="33471"/>
            <a:ext cx="3621883" cy="2031325"/>
          </a:xfrm>
          <a:prstGeom prst="rect">
            <a:avLst/>
          </a:prstGeom>
          <a:ln>
            <a:solidFill>
              <a:srgbClr val="00B05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ctr"/>
            <a:r>
              <a:rPr lang="en-GB" b="1" u="sng" dirty="0"/>
              <a:t>Autumn Term 2020</a:t>
            </a:r>
            <a:endParaRPr lang="en-GB" dirty="0"/>
          </a:p>
          <a:p>
            <a:pPr algn="ctr"/>
            <a:r>
              <a:rPr lang="en-GB" b="1" i="1" dirty="0"/>
              <a:t>Term Ends:</a:t>
            </a:r>
            <a:r>
              <a:rPr lang="en-GB" dirty="0"/>
              <a:t> Friday 18</a:t>
            </a:r>
            <a:r>
              <a:rPr lang="en-GB" baseline="30000" dirty="0"/>
              <a:t>th</a:t>
            </a:r>
            <a:r>
              <a:rPr lang="en-GB" dirty="0"/>
              <a:t> December 2020</a:t>
            </a:r>
          </a:p>
          <a:p>
            <a:pPr algn="ctr"/>
            <a:r>
              <a:rPr lang="en-GB" b="1" i="1" dirty="0"/>
              <a:t>Holiday:</a:t>
            </a:r>
            <a:r>
              <a:rPr lang="en-GB" dirty="0"/>
              <a:t> Monday 21</a:t>
            </a:r>
            <a:r>
              <a:rPr lang="en-GB" baseline="30000" dirty="0"/>
              <a:t>st</a:t>
            </a:r>
            <a:r>
              <a:rPr lang="en-GB" dirty="0"/>
              <a:t> December 2020- Friday 1</a:t>
            </a:r>
            <a:r>
              <a:rPr lang="en-GB" baseline="30000" dirty="0"/>
              <a:t>st</a:t>
            </a:r>
            <a:r>
              <a:rPr lang="en-GB" dirty="0"/>
              <a:t> January 2021</a:t>
            </a:r>
          </a:p>
          <a:p>
            <a:pPr algn="ctr"/>
            <a:r>
              <a:rPr lang="en-GB" b="1" i="1" dirty="0"/>
              <a:t>Term Starts:</a:t>
            </a:r>
            <a:r>
              <a:rPr lang="en-GB" dirty="0"/>
              <a:t> Monday 4</a:t>
            </a:r>
            <a:r>
              <a:rPr lang="en-GB" baseline="30000" dirty="0"/>
              <a:t>th</a:t>
            </a:r>
            <a:r>
              <a:rPr lang="en-GB" dirty="0"/>
              <a:t> January 2021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BFAA272-9DB3-4AA5-B3DB-B694BA80C240}"/>
              </a:ext>
            </a:extLst>
          </p:cNvPr>
          <p:cNvSpPr/>
          <p:nvPr/>
        </p:nvSpPr>
        <p:spPr>
          <a:xfrm>
            <a:off x="2679702" y="-14773"/>
            <a:ext cx="6096000" cy="14465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400" b="1" i="1" kern="1400" spc="-50" dirty="0">
                <a:latin typeface="Calibri Light" panose="020F0302020204030204" pitchFamily="34" charset="0"/>
                <a:ea typeface="Times New Roman" panose="02020603050405020304" pitchFamily="18" charset="0"/>
                <a:cs typeface="Aharoni" panose="02010803020104030203" pitchFamily="2" charset="-79"/>
              </a:rPr>
              <a:t>Aldergate Pre-School</a:t>
            </a:r>
            <a:endParaRPr lang="en-GB" sz="4400" b="1" kern="1400" spc="-50" dirty="0"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GB" sz="4400" b="1" i="1" kern="1400" spc="-50" dirty="0">
                <a:latin typeface="Calibri Light" panose="020F0302020204030204" pitchFamily="34" charset="0"/>
                <a:ea typeface="Times New Roman" panose="02020603050405020304" pitchFamily="18" charset="0"/>
                <a:cs typeface="Aharoni" panose="02010803020104030203" pitchFamily="2" charset="-79"/>
              </a:rPr>
              <a:t>Newsletter</a:t>
            </a:r>
            <a:endParaRPr lang="en-GB" sz="4400" b="1" kern="1400" spc="-50" dirty="0"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4997B56-9CF3-4D03-924F-3C4E4619E85B}"/>
              </a:ext>
            </a:extLst>
          </p:cNvPr>
          <p:cNvSpPr/>
          <p:nvPr/>
        </p:nvSpPr>
        <p:spPr>
          <a:xfrm>
            <a:off x="220480" y="248309"/>
            <a:ext cx="3060700" cy="1971374"/>
          </a:xfrm>
          <a:prstGeom prst="rect">
            <a:avLst/>
          </a:prstGeom>
          <a:ln>
            <a:solidFill>
              <a:srgbClr val="00B0F0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b="1" u="sng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Word of the week;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23</a:t>
            </a:r>
            <a:r>
              <a:rPr lang="en-GB" baseline="300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rd</a:t>
            </a:r>
            <a:r>
              <a:rPr lang="en-GB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November- </a:t>
            </a:r>
            <a:r>
              <a:rPr lang="en-GB" b="1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Relative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30</a:t>
            </a:r>
            <a:r>
              <a:rPr lang="en-GB" baseline="300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GB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November- </a:t>
            </a:r>
            <a:r>
              <a:rPr lang="en-GB" b="1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Together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</a:t>
            </a:r>
            <a:r>
              <a:rPr lang="en-GB" baseline="300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GB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December- </a:t>
            </a:r>
            <a:r>
              <a:rPr lang="en-GB" b="1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Christmas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14</a:t>
            </a:r>
            <a:r>
              <a:rPr lang="en-GB" baseline="300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GB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December- </a:t>
            </a:r>
            <a:r>
              <a:rPr lang="en-GB" b="1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Celebration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AF5E6B0-6B59-4892-A2DB-AA541D31A86D}"/>
              </a:ext>
            </a:extLst>
          </p:cNvPr>
          <p:cNvSpPr/>
          <p:nvPr/>
        </p:nvSpPr>
        <p:spPr>
          <a:xfrm>
            <a:off x="263724" y="2706588"/>
            <a:ext cx="2692400" cy="2256323"/>
          </a:xfrm>
          <a:prstGeom prst="rect">
            <a:avLst/>
          </a:prstGeom>
          <a:solidFill>
            <a:schemeClr val="bg1"/>
          </a:solidFill>
          <a:ln>
            <a:solidFill>
              <a:srgbClr val="FFC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b="1" u="sng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Labels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would be grateful if you could label your child’s name on all their belongings, this really helps us to give the correct things back to you.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Picture 7" descr="Icon&#10;&#10;Description automatically generated">
            <a:extLst>
              <a:ext uri="{FF2B5EF4-FFF2-40B4-BE49-F238E27FC236}">
                <a16:creationId xmlns:a16="http://schemas.microsoft.com/office/drawing/2014/main" id="{67A4E548-BB30-42B8-9DB9-7ADFBE067D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9104413" y="2064310"/>
            <a:ext cx="3026470" cy="4782571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1C46A82B-0CFC-4A3E-B6D2-18E3236616EE}"/>
              </a:ext>
            </a:extLst>
          </p:cNvPr>
          <p:cNvSpPr/>
          <p:nvPr/>
        </p:nvSpPr>
        <p:spPr>
          <a:xfrm>
            <a:off x="9616877" y="3882100"/>
            <a:ext cx="2082800" cy="2746457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your child wishes to bring in Christmas cards/pictures for their friends this year, please can you send one card to the group as a collective.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72D24BB-80BF-4129-8A1E-CE308B1AD655}"/>
              </a:ext>
            </a:extLst>
          </p:cNvPr>
          <p:cNvSpPr txBox="1"/>
          <p:nvPr/>
        </p:nvSpPr>
        <p:spPr>
          <a:xfrm>
            <a:off x="9581956" y="3100545"/>
            <a:ext cx="21526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/>
              <a:t>Pre-school post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4407189-7E45-43CE-A1F2-78EB4D8CD059}"/>
              </a:ext>
            </a:extLst>
          </p:cNvPr>
          <p:cNvSpPr/>
          <p:nvPr/>
        </p:nvSpPr>
        <p:spPr>
          <a:xfrm>
            <a:off x="230588" y="5255329"/>
            <a:ext cx="8446692" cy="1469826"/>
          </a:xfrm>
          <a:prstGeom prst="rect">
            <a:avLst/>
          </a:prstGeom>
          <a:ln>
            <a:solidFill>
              <a:srgbClr val="00B05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b="1" u="sng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Lunchboxes</a:t>
            </a:r>
            <a:endParaRPr lang="en-GB" u="sng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polite reminder that we ask for your child to bring their lunch in </a:t>
            </a:r>
            <a:r>
              <a:rPr lang="en-GB" b="1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wipeable containers </a:t>
            </a:r>
            <a:r>
              <a:rPr lang="en-GB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cleaning purposes, this can just be a clear Tupperware box.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Please can you ensure your child’s lunchbox and drink bottles are clearly labelled.</a:t>
            </a: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92ADEEA-C6C2-42B1-BD04-C578490D4C63}"/>
              </a:ext>
            </a:extLst>
          </p:cNvPr>
          <p:cNvSpPr/>
          <p:nvPr/>
        </p:nvSpPr>
        <p:spPr>
          <a:xfrm>
            <a:off x="3342979" y="1559193"/>
            <a:ext cx="5114329" cy="3544368"/>
          </a:xfrm>
          <a:prstGeom prst="rect">
            <a:avLst/>
          </a:prstGeom>
          <a:ln>
            <a:solidFill>
              <a:srgbClr val="7030A0"/>
            </a:solidFill>
          </a:ln>
          <a:effectLst>
            <a:glow rad="101600">
              <a:srgbClr val="7030A0">
                <a:alpha val="60000"/>
              </a:srgb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b="1" u="sng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Christmas party week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Week commencing Monday 14</a:t>
            </a:r>
            <a:r>
              <a:rPr lang="en-GB" baseline="300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GB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December we will be having a Christmas party week with the children. We will be doing lots of fun games, baking/cooking, Christmas activities and craft making each day. Your child can wear festive clothing, Christmas jumpers, dressing up or even their pyjamas during this week! 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Unfortunately, we will not be holding a Christmas stay &amp; play session or attending snow play this year but let’s hope for a Christmas miracle that next year we can all be back together, celebrating and having fun. 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4" name="Picture 13" descr="A drawing of a cartoon character&#10;&#10;Description automatically generated">
            <a:extLst>
              <a:ext uri="{FF2B5EF4-FFF2-40B4-BE49-F238E27FC236}">
                <a16:creationId xmlns:a16="http://schemas.microsoft.com/office/drawing/2014/main" id="{B32B51C5-167D-47DF-93B3-EC85C9BCBD8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3105835" y="708502"/>
            <a:ext cx="819484" cy="1050988"/>
          </a:xfrm>
          <a:prstGeom prst="rect">
            <a:avLst/>
          </a:prstGeom>
        </p:spPr>
      </p:pic>
      <p:pic>
        <p:nvPicPr>
          <p:cNvPr id="17" name="Picture 16" descr="A close up of a logo&#10;&#10;Description automatically generated">
            <a:extLst>
              <a:ext uri="{FF2B5EF4-FFF2-40B4-BE49-F238E27FC236}">
                <a16:creationId xmlns:a16="http://schemas.microsoft.com/office/drawing/2014/main" id="{120CEFDD-02E6-46FD-9D1A-BAF514B2190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7"/>
              </a:ext>
            </a:extLst>
          </a:blip>
          <a:stretch>
            <a:fillRect/>
          </a:stretch>
        </p:blipFill>
        <p:spPr>
          <a:xfrm>
            <a:off x="7109618" y="591287"/>
            <a:ext cx="915691" cy="915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95095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255</Words>
  <Application>Microsoft Office PowerPoint</Application>
  <PresentationFormat>Widescreen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Aldergate Preschool</dc:creator>
  <cp:lastModifiedBy>Aldergate Preschool</cp:lastModifiedBy>
  <cp:revision>3</cp:revision>
  <cp:lastPrinted>2020-11-19T11:02:49Z</cp:lastPrinted>
  <dcterms:created xsi:type="dcterms:W3CDTF">2020-11-19T10:34:18Z</dcterms:created>
  <dcterms:modified xsi:type="dcterms:W3CDTF">2020-11-19T11:03:30Z</dcterms:modified>
</cp:coreProperties>
</file>