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A036A-5AA4-4749-99BE-193442A60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CB6F8-7B1B-4C88-846D-D62F45539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7040C-8E33-40BA-8A79-BFD5E15D7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C330D-93D8-4D78-BF9F-24B6AC6FF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EE649-0C14-44D8-9914-E01C043A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24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3C67C-FAE6-4D62-AD92-625EF2191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BE2EC-61BF-484E-9B8D-7A14E5627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96ECB-EA64-4586-9FA2-1F711C2D1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6B23A-A28D-4CCE-A241-C923B5DA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DD69-4369-43D9-A219-70BDD5154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19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D70BB7-BCBB-4014-A4CC-5F8A3595DA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8A3A3-F4AF-42DF-9993-620E49AD3E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F820B-76B9-411A-BD43-BAD9C4E29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9269A-E4C7-4A60-B2D2-DEB335A3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C6B3C-06B1-41CD-A273-F24A1F6E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19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449E7-DA03-4B0E-A635-AD9777889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E8503-217D-4685-98D9-084F18CF8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2474A-2EEA-4AC6-9025-007ACCDBF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15142-7CC4-4E30-B9BE-030757905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872C0-0AC4-4CBA-85B3-162CF7246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39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9BBA8-4837-4401-9B03-8317B0216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CD5B9-70B3-4CE3-951E-490A67584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B0690-FB5C-4066-8A44-4C4BA26F7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F4836-CC9E-4192-A972-A75861436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E9F1C-D1D5-49B4-93A4-497B48C7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0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B3E23-696E-47A2-8F56-DDED93EB1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D052A-F4BA-46F7-BA16-AE8B33FBF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15D85-9DE9-4DDE-9AF6-67B0DFE74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2F5586-7BFB-486D-ACE6-25830D4F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ED1001-5B2D-4EEE-9899-4DE80017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01A0C-44C1-4370-86E1-F800DBC2C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4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336F4-5698-4F33-9E7A-950009841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596353-E008-47A2-9152-0D074462A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40737-260E-4CB0-A5BE-9475F52D3B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BDD1EF-2813-481E-8FD5-3FA6722A9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FA9E9B-2D99-4CA1-9A6D-DCE3552D0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23A845-2057-4D4E-8286-470487AFD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B7D083-4EBD-4279-B324-288E65B5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C4F4E2-B911-4AA2-8725-D233BF353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38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2383-AD67-4A27-BEF9-B0D9BC2D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6EC614-99DD-49CF-9FD2-8564ACD56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E1AE66-9C8F-4B46-A1CE-E2A8A2C1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56ACE-1550-4884-AFE9-1457275ED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56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F24B18-1534-472E-93D3-4F68CA3B2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32A65B-5C71-4588-84F1-1253C4FB8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52E86-5E01-460D-86CD-9557B678A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38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293B4-D6E2-4073-AA6C-7863A52E9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D41AB-8044-4151-BA91-87C4B8458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B3CD23-E92A-476C-B9B2-B17876358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C0E14-1753-41AB-93F6-EC9F167AB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E0AAA-AA80-4D22-BCC2-6599DCBCC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6E70F5-9144-492C-8579-AB838898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7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F3992-6224-4AAE-87A7-58423FFF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0EE07F-DBD4-4776-B072-8A5FCFFB32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927A4E-5C65-46ED-8C9D-C601558B5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65F51-2D10-442A-82BD-D12428808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EA111-B999-4F1A-A857-D30F11EEB07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0D158-D03C-4B4C-BCC5-B15ADED5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27CC9-BCA3-4604-AD94-F8BE3EB8A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138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21F282-DEC8-44CF-8C45-66B6EA90D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E4646-9BB5-401B-884D-36B0D6AD0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90DC9-23D9-4EE0-A5DD-AFF6CE839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EA111-B999-4F1A-A857-D30F11EEB076}" type="datetimeFigureOut">
              <a:rPr lang="en-GB" smtClean="0"/>
              <a:t>21/01/2021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CDFCC-1D67-4073-BC6F-B5D3D6914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686AF-A3E6-4FB2-A43A-3071F67A34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7E4C7-1290-4C62-A426-451D4C389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6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bciencia5.wordpress.com/bioeco-jogos/" TargetMode="External"/><Relationship Id="rId7" Type="http://schemas.openxmlformats.org/officeDocument/2006/relationships/hyperlink" Target="http://thethingsyoucanread.blogspot.com/2013/03/happy-world-book-day-march-7-2013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s://pixabay.com/en/bee-graphic-spring-honey-677330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ollie101.deviantart.com/art/cartoon-cactus-shape-1411009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13305BD-A4B6-485E-8625-B263BAFCC28D}"/>
              </a:ext>
            </a:extLst>
          </p:cNvPr>
          <p:cNvSpPr/>
          <p:nvPr/>
        </p:nvSpPr>
        <p:spPr>
          <a:xfrm>
            <a:off x="8517199" y="47162"/>
            <a:ext cx="3621883" cy="3139321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GB" b="1" u="sng" dirty="0"/>
              <a:t>Autumn Term 2020</a:t>
            </a:r>
            <a:endParaRPr lang="en-GB" dirty="0"/>
          </a:p>
          <a:p>
            <a:pPr algn="ctr"/>
            <a:r>
              <a:rPr lang="en-GB" b="1" i="1" dirty="0"/>
              <a:t>Term Ends:</a:t>
            </a:r>
            <a:r>
              <a:rPr lang="en-GB" dirty="0"/>
              <a:t> Thursday 11</a:t>
            </a:r>
            <a:r>
              <a:rPr lang="en-GB" baseline="30000" dirty="0"/>
              <a:t>th</a:t>
            </a:r>
            <a:r>
              <a:rPr lang="en-GB" dirty="0"/>
              <a:t> February 2021</a:t>
            </a:r>
          </a:p>
          <a:p>
            <a:pPr algn="ctr"/>
            <a:r>
              <a:rPr lang="en-GB" b="1" i="1" dirty="0"/>
              <a:t>Holiday:</a:t>
            </a:r>
            <a:r>
              <a:rPr lang="en-GB" dirty="0"/>
              <a:t> Monday 15</a:t>
            </a:r>
            <a:r>
              <a:rPr lang="en-GB" baseline="30000" dirty="0"/>
              <a:t>th</a:t>
            </a:r>
            <a:r>
              <a:rPr lang="en-GB" dirty="0"/>
              <a:t> February 2021- Friday 19</a:t>
            </a:r>
            <a:r>
              <a:rPr lang="en-GB" baseline="30000" dirty="0"/>
              <a:t>th</a:t>
            </a:r>
            <a:r>
              <a:rPr lang="en-GB" dirty="0"/>
              <a:t> February 2021 </a:t>
            </a:r>
            <a:r>
              <a:rPr lang="en-GB" b="1" i="1" dirty="0"/>
              <a:t>Term Starts:</a:t>
            </a:r>
            <a:r>
              <a:rPr lang="en-GB" dirty="0"/>
              <a:t> Monday 22</a:t>
            </a:r>
            <a:r>
              <a:rPr lang="en-GB" baseline="30000" dirty="0"/>
              <a:t>nd</a:t>
            </a:r>
            <a:r>
              <a:rPr lang="en-GB" dirty="0"/>
              <a:t> February 2021</a:t>
            </a:r>
          </a:p>
          <a:p>
            <a:pPr algn="ctr"/>
            <a:r>
              <a:rPr lang="en-GB" b="1" i="1" dirty="0"/>
              <a:t>Term Ends: </a:t>
            </a:r>
            <a:r>
              <a:rPr lang="en-GB" dirty="0"/>
              <a:t>Thursday 1</a:t>
            </a:r>
            <a:r>
              <a:rPr lang="en-GB" baseline="30000" dirty="0"/>
              <a:t>st</a:t>
            </a:r>
            <a:r>
              <a:rPr lang="en-GB" dirty="0"/>
              <a:t> April 2021</a:t>
            </a:r>
          </a:p>
          <a:p>
            <a:pPr algn="ctr"/>
            <a:r>
              <a:rPr lang="en-GB" b="1" i="1" dirty="0"/>
              <a:t>Holiday: </a:t>
            </a:r>
            <a:r>
              <a:rPr lang="en-GB" dirty="0"/>
              <a:t>Friday 2</a:t>
            </a:r>
            <a:r>
              <a:rPr lang="en-GB" baseline="30000" dirty="0"/>
              <a:t>nd</a:t>
            </a:r>
            <a:r>
              <a:rPr lang="en-GB" dirty="0"/>
              <a:t> April-Friday 16</a:t>
            </a:r>
            <a:r>
              <a:rPr lang="en-GB" baseline="30000" dirty="0"/>
              <a:t>th</a:t>
            </a:r>
            <a:r>
              <a:rPr lang="en-GB" dirty="0"/>
              <a:t> April</a:t>
            </a:r>
          </a:p>
          <a:p>
            <a:pPr algn="ctr"/>
            <a:r>
              <a:rPr lang="en-GB" b="1" i="1" dirty="0"/>
              <a:t>Easter Sunday: </a:t>
            </a:r>
            <a:r>
              <a:rPr lang="en-GB" dirty="0"/>
              <a:t>Sunday 4</a:t>
            </a:r>
            <a:r>
              <a:rPr lang="en-GB" baseline="30000" dirty="0"/>
              <a:t>th</a:t>
            </a:r>
            <a:r>
              <a:rPr lang="en-GB" dirty="0"/>
              <a:t> April 2021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FAA272-9DB3-4AA5-B3DB-B694BA80C240}"/>
              </a:ext>
            </a:extLst>
          </p:cNvPr>
          <p:cNvSpPr/>
          <p:nvPr/>
        </p:nvSpPr>
        <p:spPr>
          <a:xfrm>
            <a:off x="2679702" y="-14773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i="1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Aldergate Pre-School</a:t>
            </a:r>
            <a:endParaRPr lang="en-GB" sz="4400" b="1" kern="1400" spc="-50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4400" b="1" i="1" kern="1400" spc="-50" dirty="0">
                <a:latin typeface="Calibri Light" panose="020F0302020204030204" pitchFamily="34" charset="0"/>
                <a:ea typeface="Times New Roman" panose="02020603050405020304" pitchFamily="18" charset="0"/>
                <a:cs typeface="Aharoni" panose="02010803020104030203" pitchFamily="2" charset="-79"/>
              </a:rPr>
              <a:t>Newsletter</a:t>
            </a:r>
            <a:endParaRPr lang="en-GB" sz="4400" b="1" kern="1400" spc="-50" dirty="0"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997B56-9CF3-4D03-924F-3C4E4619E85B}"/>
              </a:ext>
            </a:extLst>
          </p:cNvPr>
          <p:cNvSpPr/>
          <p:nvPr/>
        </p:nvSpPr>
        <p:spPr>
          <a:xfrm>
            <a:off x="220480" y="248309"/>
            <a:ext cx="3060700" cy="2370329"/>
          </a:xfrm>
          <a:prstGeom prst="rect">
            <a:avLst/>
          </a:prstGeom>
          <a:ln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 of the week;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GB" baseline="30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January-</a:t>
            </a:r>
            <a:r>
              <a:rPr lang="en-GB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18th</a:t>
            </a:r>
            <a:r>
              <a:rPr lang="en-GB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January-</a:t>
            </a:r>
            <a:r>
              <a:rPr lang="en-GB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</a:t>
            </a:r>
            <a:endParaRPr lang="en-GB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GB" baseline="30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January-</a:t>
            </a:r>
            <a:r>
              <a:rPr lang="en-GB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Space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GB" baseline="30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February-</a:t>
            </a:r>
            <a:r>
              <a:rPr lang="en-GB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Germs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GB" baseline="30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February-</a:t>
            </a:r>
            <a:r>
              <a:rPr lang="en-GB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F5E6B0-6B59-4892-A2DB-AA541D31A86D}"/>
              </a:ext>
            </a:extLst>
          </p:cNvPr>
          <p:cNvSpPr/>
          <p:nvPr/>
        </p:nvSpPr>
        <p:spPr>
          <a:xfrm>
            <a:off x="387204" y="2847653"/>
            <a:ext cx="2692400" cy="225632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would be grateful if you could label your child’s name on all their belongings, this really helps us to give the correct things back to you.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407189-7E45-43CE-A1F2-78EB4D8CD059}"/>
              </a:ext>
            </a:extLst>
          </p:cNvPr>
          <p:cNvSpPr/>
          <p:nvPr/>
        </p:nvSpPr>
        <p:spPr>
          <a:xfrm>
            <a:off x="230588" y="5255329"/>
            <a:ext cx="7871192" cy="1469826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Lunchboxes</a:t>
            </a:r>
            <a:endParaRPr lang="en-GB" u="sng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polite reminder that we ask for your child to bring their lunch in </a:t>
            </a:r>
            <a:r>
              <a:rPr lang="en-GB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wipeable containers </a:t>
            </a: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cleaning purposes, this can just be a clear Tupperware box.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can you ensure your child’s lunchbox and drink bottles are clearly labelled.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2ADEEA-C6C2-42B1-BD04-C578490D4C63}"/>
              </a:ext>
            </a:extLst>
          </p:cNvPr>
          <p:cNvSpPr/>
          <p:nvPr/>
        </p:nvSpPr>
        <p:spPr>
          <a:xfrm>
            <a:off x="3342025" y="1608730"/>
            <a:ext cx="5114329" cy="1736245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01600">
              <a:srgbClr val="7030A0">
                <a:alpha val="6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Valentines party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be doing valentines themed activities with the children, talking about their family and people they love.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conclude this week by having a valentines party on Thursday 11</a:t>
            </a:r>
            <a:r>
              <a:rPr lang="en-GB" sz="1400" baseline="300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4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February 2021, your children can wear their party clothes for this event!</a:t>
            </a:r>
          </a:p>
        </p:txBody>
      </p:sp>
      <p:pic>
        <p:nvPicPr>
          <p:cNvPr id="3" name="Picture 2" descr="A close up of a flower&#10;&#10;Description automatically generated">
            <a:extLst>
              <a:ext uri="{FF2B5EF4-FFF2-40B4-BE49-F238E27FC236}">
                <a16:creationId xmlns:a16="http://schemas.microsoft.com/office/drawing/2014/main" id="{9CAFD5BA-234B-4DB3-8037-CEE5CB625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42979" y="621003"/>
            <a:ext cx="747243" cy="883644"/>
          </a:xfrm>
          <a:prstGeom prst="rect">
            <a:avLst/>
          </a:prstGeom>
        </p:spPr>
      </p:pic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49A80BD8-E3BA-4CCC-9D83-4DD54EE3A5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808834">
            <a:off x="7250263" y="760579"/>
            <a:ext cx="796352" cy="567401"/>
          </a:xfrm>
          <a:prstGeom prst="rect">
            <a:avLst/>
          </a:prstGeom>
        </p:spPr>
      </p:pic>
      <p:pic>
        <p:nvPicPr>
          <p:cNvPr id="19" name="Picture 18" descr="Shape, circle&#10;&#10;Description automatically generated">
            <a:extLst>
              <a:ext uri="{FF2B5EF4-FFF2-40B4-BE49-F238E27FC236}">
                <a16:creationId xmlns:a16="http://schemas.microsoft.com/office/drawing/2014/main" id="{1CA08024-8E59-4367-8E20-ED08A8F4AF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626623" y="3322122"/>
            <a:ext cx="3403033" cy="340303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0982530-6FBE-4C9E-B7E3-0DB61B7A5C95}"/>
              </a:ext>
            </a:extLst>
          </p:cNvPr>
          <p:cNvSpPr txBox="1"/>
          <p:nvPr/>
        </p:nvSpPr>
        <p:spPr>
          <a:xfrm>
            <a:off x="8775702" y="5549900"/>
            <a:ext cx="31857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Thursday 4</a:t>
            </a:r>
            <a:r>
              <a:rPr lang="en-GB" b="1" baseline="30000" dirty="0"/>
              <a:t>th</a:t>
            </a:r>
            <a:r>
              <a:rPr lang="en-GB" b="1" dirty="0"/>
              <a:t> March 2021</a:t>
            </a:r>
          </a:p>
          <a:p>
            <a:pPr algn="ctr"/>
            <a:r>
              <a:rPr lang="en-GB" dirty="0"/>
              <a:t>Your child can dress up as their favourite story character.</a:t>
            </a:r>
          </a:p>
        </p:txBody>
      </p:sp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440BDE1F-E3D2-4F5E-9CE0-55CA3A446C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6652314" y="1660509"/>
            <a:ext cx="417978" cy="417978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26A3F259-078C-49A4-947F-8193488167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4703732" y="1660509"/>
            <a:ext cx="417978" cy="417978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E1BB67A6-215A-4074-B1C3-D9F116E987E1}"/>
              </a:ext>
            </a:extLst>
          </p:cNvPr>
          <p:cNvSpPr/>
          <p:nvPr/>
        </p:nvSpPr>
        <p:spPr>
          <a:xfrm>
            <a:off x="3317736" y="3440379"/>
            <a:ext cx="5199463" cy="1663597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b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Bubbles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children are all superstars, they have taken the bubbles in their strides and are hand washing champions. If you have any worries or concerns about our Green/Red bubbles please get in touch!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682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Aldergate Preschool</dc:creator>
  <cp:lastModifiedBy>Aldergate Preschool</cp:lastModifiedBy>
  <cp:revision>7</cp:revision>
  <cp:lastPrinted>2021-01-21T13:53:24Z</cp:lastPrinted>
  <dcterms:created xsi:type="dcterms:W3CDTF">2020-11-19T10:34:18Z</dcterms:created>
  <dcterms:modified xsi:type="dcterms:W3CDTF">2021-01-21T13:54:35Z</dcterms:modified>
</cp:coreProperties>
</file>